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-1632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24677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arcelo@spinlister.com" TargetMode="Externa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arcelo@spinlister.com" TargetMode="Externa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2562945" y="3893818"/>
            <a:ext cx="7878910" cy="196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600">
                <a:latin typeface="PFDinTextPro-Regular"/>
                <a:ea typeface="PFDinTextPro-Regular"/>
                <a:cs typeface="PFDinTextPro-Regular"/>
                <a:sym typeface="PFDinTextPro-Regular"/>
              </a:defRPr>
            </a:lvl1pPr>
          </a:lstStyle>
          <a:p>
            <a:r>
              <a:t>Unique Ridership Growth Strategies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subTitle" sz="quarter" idx="1"/>
          </p:nvPr>
        </p:nvSpPr>
        <p:spPr>
          <a:xfrm>
            <a:off x="1270000" y="6045200"/>
            <a:ext cx="10464800" cy="11303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Marcelo Loureiro</a:t>
            </a:r>
          </a:p>
          <a:p>
            <a:pPr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hlinkClick r:id="rId2"/>
              </a:rPr>
              <a:t>marcelo@spinlister.com</a:t>
            </a:r>
          </a:p>
        </p:txBody>
      </p:sp>
      <p:pic>
        <p:nvPicPr>
          <p:cNvPr id="122" name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9944" y="3337605"/>
            <a:ext cx="6364911" cy="1833095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5535218" y="4973319"/>
            <a:ext cx="4042564" cy="556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FDinTextPro-Regular"/>
                <a:ea typeface="PFDinTextPro-Regular"/>
                <a:cs typeface="PFDinTextPro-Regular"/>
                <a:sym typeface="PFDinTextPro-Regular"/>
              </a:defRPr>
            </a:lvl1pPr>
          </a:lstStyle>
          <a:p>
            <a:r>
              <a:t>The global bike share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451090714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817" r="4817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TunesArtwork@2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2102" y="2692102"/>
            <a:ext cx="4369396" cy="4369396"/>
          </a:xfrm>
          <a:prstGeom prst="rect">
            <a:avLst/>
          </a:prstGeom>
          <a:ln w="12700">
            <a:miter lim="400000"/>
          </a:ln>
          <a:effectLst>
            <a:outerShdw blurRad="762000" dist="127000" dir="5400000" rotWithShape="0">
              <a:srgbClr val="000000">
                <a:alpha val="30000"/>
              </a:srgbClr>
            </a:outerShdw>
          </a:effectLst>
        </p:spPr>
      </p:pic>
      <p:pic>
        <p:nvPicPr>
          <p:cNvPr id="128" name="iphone-austin-bike-shar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1137" y="1270108"/>
            <a:ext cx="7582526" cy="12984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103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4255" y="2771236"/>
            <a:ext cx="5161929" cy="918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G_103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60570" y="2773596"/>
            <a:ext cx="5229299" cy="930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G_1030.png"/>
          <p:cNvPicPr>
            <a:picLocks noChangeAspect="1"/>
          </p:cNvPicPr>
          <p:nvPr/>
        </p:nvPicPr>
        <p:blipFill>
          <a:blip r:embed="rId6">
            <a:extLst/>
          </a:blip>
          <a:srcRect b="96767"/>
          <a:stretch>
            <a:fillRect/>
          </a:stretch>
        </p:blipFill>
        <p:spPr>
          <a:xfrm>
            <a:off x="3799182" y="2770854"/>
            <a:ext cx="5153665" cy="296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TunesArtwork@2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2102" y="2692102"/>
            <a:ext cx="4369396" cy="4369396"/>
          </a:xfrm>
          <a:prstGeom prst="rect">
            <a:avLst/>
          </a:prstGeom>
          <a:ln w="12700">
            <a:miter lim="400000"/>
          </a:ln>
          <a:effectLst>
            <a:outerShdw blurRad="762000" dist="127000" dir="5400000" rotWithShape="0">
              <a:srgbClr val="000000">
                <a:alpha val="30000"/>
              </a:srgbClr>
            </a:outerShdw>
          </a:effectLst>
        </p:spPr>
      </p:pic>
      <p:pic>
        <p:nvPicPr>
          <p:cNvPr id="134" name="iphone-austin-bike-shar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1137" y="1270108"/>
            <a:ext cx="7582526" cy="12984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G_103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9182" y="2770854"/>
            <a:ext cx="5153665" cy="9166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map.jpg"/>
          <p:cNvPicPr>
            <a:picLocks noChangeAspect="1"/>
          </p:cNvPicPr>
          <p:nvPr/>
        </p:nvPicPr>
        <p:blipFill>
          <a:blip r:embed="rId2">
            <a:alphaModFix amt="53857"/>
            <a:extLst/>
          </a:blip>
          <a:stretch>
            <a:fillRect/>
          </a:stretch>
        </p:blipFill>
        <p:spPr>
          <a:xfrm>
            <a:off x="-2060844" y="-2055059"/>
            <a:ext cx="20010295" cy="11501518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-279400" y="9423400"/>
            <a:ext cx="13954572" cy="12700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pic>
        <p:nvPicPr>
          <p:cNvPr id="139" name="003-MacBook-Space-Gra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884" y="3374669"/>
            <a:ext cx="12117032" cy="731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003-MacBook-Space-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7671" y="3416471"/>
            <a:ext cx="8618116" cy="5204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bike-shop-kios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3487" y="2040558"/>
            <a:ext cx="6754874" cy="5672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phone-austin-bike-shar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4860" y="709235"/>
            <a:ext cx="5255080" cy="8999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subTitle" sz="quarter" idx="1"/>
          </p:nvPr>
        </p:nvSpPr>
        <p:spPr>
          <a:xfrm>
            <a:off x="1270000" y="6337300"/>
            <a:ext cx="10464800" cy="11303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Marcelo Loureiro</a:t>
            </a:r>
          </a:p>
          <a:p>
            <a:pPr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hlinkClick r:id="rId2"/>
              </a:rPr>
              <a:t>marcelo@spinlister.com</a:t>
            </a:r>
          </a:p>
        </p:txBody>
      </p:sp>
      <p:pic>
        <p:nvPicPr>
          <p:cNvPr id="147" name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607" y="4235980"/>
            <a:ext cx="3477585" cy="1001545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5971692" y="5096509"/>
            <a:ext cx="3169616" cy="462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PFDinTextPro-Regular"/>
                <a:ea typeface="PFDinTextPro-Regular"/>
                <a:cs typeface="PFDinTextPro-Regular"/>
                <a:sym typeface="PFDinTextPro-Regular"/>
              </a:defRPr>
            </a:lvl1pPr>
          </a:lstStyle>
          <a:p>
            <a:r>
              <a:t>The global bike share</a:t>
            </a:r>
          </a:p>
        </p:txBody>
      </p:sp>
      <p:sp>
        <p:nvSpPr>
          <p:cNvPr id="149" name="Shape 149"/>
          <p:cNvSpPr/>
          <p:nvPr/>
        </p:nvSpPr>
        <p:spPr>
          <a:xfrm>
            <a:off x="1270000" y="2336105"/>
            <a:ext cx="104648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4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Macintosh PowerPoint</Application>
  <PresentationFormat>Custom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marcelo loureiro</cp:lastModifiedBy>
  <cp:revision>1</cp:revision>
  <dcterms:modified xsi:type="dcterms:W3CDTF">2016-11-05T15:04:40Z</dcterms:modified>
</cp:coreProperties>
</file>