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DCA28-FBFB-45FF-9456-653AF1CB0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3DE58-65FB-48E5-AC7D-6C32DB4EE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98A08-C350-4FB0-B9B0-FC760B71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161D5-481E-4229-A687-3D0AF81B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2519-A973-4ED1-880B-92C32B0A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5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4E6F-8955-446E-9B09-885E39A3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BDF9D-0CAD-4550-9163-A075D1272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F47A0-9BDF-4783-BF19-EC407E78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7EF5D-F30A-40CB-9783-4378285D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BF43F-5B75-4DA5-B8E3-72C647A5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BE016-884C-49F4-9FC7-9A1A2E746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F2392-6BB4-4204-A05E-F67F1A92B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23BE-0342-4ABA-A7C4-25D6BE1A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2DF2F-A3F5-4571-AA6E-3DE483E6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603CC-BF15-4F7D-94F2-E23C55C8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07B-EBC9-4385-B854-7D2EB96A4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0096-DEC5-49DE-90A7-62DC96C4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6832B-895C-4F32-A25E-40BA6768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CD828-20ED-47EE-B406-2DD0A50E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5E874-2625-4487-AF65-EC7FD65A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09DC-7CA2-4148-B554-2F34FE51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7B056-B16E-4AEF-8B76-2E8568CD4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A4854-517F-49DA-9F53-D87D0BDD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3925-A189-48DF-8DCB-37AE801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5CF43-D661-4149-948F-F31A5E7B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6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3222-76EE-4CC0-9427-9B74A9013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CC9B6-7417-43A6-A011-28FEA8CF9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E63EB-CA24-465D-A8BA-CFD4108ED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CD7A-CE07-439F-BDAE-3E5FEE3F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F93D4-250E-43A8-BD0F-2523FEE5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F9D72-B3CD-479D-9D4C-1BEB7704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403E-0E90-4123-AB57-152348AF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603B4-0900-45C8-BB65-61A49697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DCA87-1FC9-4AFE-9174-DF61D85E1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8A45B-B3C2-4DA9-8C5F-73B4D68B0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BA1938-8731-4FB5-8A24-35FBD62CD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D2696-1205-4FD5-8123-F85D6ECC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1AAB0-840E-4D55-B691-724F2BB0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18DA56-58D4-4EA5-A730-D77BB3EB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E480-EB13-43E7-ADF6-97DF123E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DD1B8-414F-4777-A756-5C6FA8AA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07774-BA69-433C-A207-A3BF959C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AF206-F032-43A3-ABA9-22314EE7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5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C1AD5-1779-41F1-9F93-85F48A97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8DE23-FB70-44F8-955A-C35EF006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FC0BF-A652-41E5-A4DA-DD7480D1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2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D0AB-7C14-4C8C-9A07-01DAA338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5B771-7D65-418D-84B2-8A85888B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16DBA-A45A-437E-A770-94EF9F5E8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CD9AE-FA1B-49ED-B12C-8474D084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590CB-F258-449F-B09F-C84C3B2A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44965-EE5C-4EFF-80F5-0850ED7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6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8045-7DD5-43E5-8898-19637F4A8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1EC2F-2BFA-4F85-AFE0-3BC2BF220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7C104-2FF5-4324-8526-9D53FD550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3ED3E-9E67-4B61-B694-7253407A6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17935-98BA-4048-9672-5974D5F3E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17A6B-ED2C-4D2E-BE41-94737698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8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FB3382-BAFC-493E-A92F-BBAD1D3B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0A272-9FFB-41F1-B3C3-47E2CA73B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7472C-FBEE-4964-81D2-D1BFC87CE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6175-D367-4205-949F-CA9FFE395AA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D4346-2058-45F4-ADCF-B64A30794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E553B-33D5-44FA-9313-80946D22C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36E-C4E3-4E2A-9C03-2DFC4196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2714D9-E0B0-4FCD-8822-0EAAA76A2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76754"/>
              </p:ext>
            </p:extLst>
          </p:nvPr>
        </p:nvGraphicFramePr>
        <p:xfrm>
          <a:off x="430516" y="759020"/>
          <a:ext cx="11501310" cy="5998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131">
                  <a:extLst>
                    <a:ext uri="{9D8B030D-6E8A-4147-A177-3AD203B41FA5}">
                      <a16:colId xmlns:a16="http://schemas.microsoft.com/office/drawing/2014/main" val="3061542316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191083758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3311007873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2615858670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714845077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1879174442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1711625844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2233127990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2761282246"/>
                    </a:ext>
                  </a:extLst>
                </a:gridCol>
                <a:gridCol w="1150131">
                  <a:extLst>
                    <a:ext uri="{9D8B030D-6E8A-4147-A177-3AD203B41FA5}">
                      <a16:colId xmlns:a16="http://schemas.microsoft.com/office/drawing/2014/main" val="1066330008"/>
                    </a:ext>
                  </a:extLst>
                </a:gridCol>
              </a:tblGrid>
              <a:tr h="79695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Defined Name in 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Ride in a bike lane?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Pass on the Right?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Need a Drivers 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Registered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Park on Sidewalk/ Bike racks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Minimum age to 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Children under 12 ride on sidewalks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70146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r>
                        <a:rPr lang="en-US" sz="1400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100% human powered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112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r>
                        <a:rPr lang="en-US" sz="1400" dirty="0"/>
                        <a:t>Electric scooter or elec. skateboard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Low-Speed Electric Mobility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&lt;=26” wide</a:t>
                      </a:r>
                    </a:p>
                    <a:p>
                      <a:r>
                        <a:rPr lang="en-US" sz="1400" dirty="0"/>
                        <a:t>No more than 15 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995561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r>
                        <a:rPr lang="en-US" sz="1400" dirty="0"/>
                        <a:t>Class 1 </a:t>
                      </a:r>
                      <a:r>
                        <a:rPr lang="en-US" sz="1400" dirty="0" err="1"/>
                        <a:t>eBike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Low-Speed Electric Bicycle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Pedal-assist up to 20 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02101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Class 2 </a:t>
                      </a:r>
                      <a:r>
                        <a:rPr lang="en-US" sz="1400" dirty="0" err="1"/>
                        <a:t>eBike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Low-Speed Electric Bicycle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Throttle-assist up to 20 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474792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Class 3 </a:t>
                      </a:r>
                      <a:r>
                        <a:rPr lang="en-US" sz="1400" dirty="0" err="1"/>
                        <a:t>eBike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Low-Speed Electric Bicycle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Pedal-assist up to 28 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11968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r>
                        <a:rPr lang="en-US" sz="1400" dirty="0"/>
                        <a:t>Moped / Vespa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Motor-Driven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 have speed limitation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324954"/>
                  </a:ext>
                </a:extLst>
              </a:tr>
              <a:tr h="591327">
                <a:tc>
                  <a:txBody>
                    <a:bodyPr/>
                    <a:lstStyle/>
                    <a:p>
                      <a:r>
                        <a:rPr lang="en-US" sz="1400" dirty="0"/>
                        <a:t>Motorcycle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Motorcycle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87952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D2993DC8-337B-440E-BC8D-A6C493B51F96}"/>
              </a:ext>
            </a:extLst>
          </p:cNvPr>
          <p:cNvGrpSpPr/>
          <p:nvPr/>
        </p:nvGrpSpPr>
        <p:grpSpPr>
          <a:xfrm>
            <a:off x="5356523" y="1786796"/>
            <a:ext cx="401273" cy="395681"/>
            <a:chOff x="4085439" y="1777068"/>
            <a:chExt cx="401273" cy="39568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A7EF08C-A5D8-423E-921B-F39E69A0737D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32FF628-DD8D-45A4-A111-1EF449BE6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36C1FB8-75AD-43A9-9B32-C3B248A0E2B4}"/>
              </a:ext>
            </a:extLst>
          </p:cNvPr>
          <p:cNvGrpSpPr/>
          <p:nvPr/>
        </p:nvGrpSpPr>
        <p:grpSpPr>
          <a:xfrm>
            <a:off x="5356523" y="2513128"/>
            <a:ext cx="401273" cy="395681"/>
            <a:chOff x="4085439" y="1777068"/>
            <a:chExt cx="401273" cy="39568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C122ADE-6558-42EF-BCB5-4C391C948A8A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BC5D9BE-BF7A-4887-9C91-131C4343E5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E10497-BE54-4BBC-A145-D5CDA879533B}"/>
              </a:ext>
            </a:extLst>
          </p:cNvPr>
          <p:cNvGrpSpPr/>
          <p:nvPr/>
        </p:nvGrpSpPr>
        <p:grpSpPr>
          <a:xfrm>
            <a:off x="5356523" y="3429000"/>
            <a:ext cx="401273" cy="395681"/>
            <a:chOff x="4085439" y="1777068"/>
            <a:chExt cx="401273" cy="395681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D716DC2-E2E2-4FF9-9C82-AA25B04854D7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DDC1A5B-CF36-493F-B73C-D22E33E775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5C36796-2BB1-4326-9BA9-FFCFA3639758}"/>
              </a:ext>
            </a:extLst>
          </p:cNvPr>
          <p:cNvGrpSpPr/>
          <p:nvPr/>
        </p:nvGrpSpPr>
        <p:grpSpPr>
          <a:xfrm>
            <a:off x="8839026" y="1808467"/>
            <a:ext cx="401273" cy="395681"/>
            <a:chOff x="4085439" y="1777068"/>
            <a:chExt cx="401273" cy="39568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B02BB3D-A24C-45A6-BD6E-5A7EAF6E6561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7488A-6285-4358-97DF-71A8D263D2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F5E968-FBF3-4A2B-A4B4-8E70E2352FBA}"/>
              </a:ext>
            </a:extLst>
          </p:cNvPr>
          <p:cNvGrpSpPr/>
          <p:nvPr/>
        </p:nvGrpSpPr>
        <p:grpSpPr>
          <a:xfrm>
            <a:off x="8839026" y="2534799"/>
            <a:ext cx="401273" cy="395681"/>
            <a:chOff x="4085439" y="1777068"/>
            <a:chExt cx="401273" cy="39568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EF9648A-32AD-4441-A1C5-1B142CFEC5A2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AA929EA-6A1B-4DE9-820D-E9BE0906D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6112313-7B65-4362-ABB2-BCE5AE02A039}"/>
              </a:ext>
            </a:extLst>
          </p:cNvPr>
          <p:cNvGrpSpPr/>
          <p:nvPr/>
        </p:nvGrpSpPr>
        <p:grpSpPr>
          <a:xfrm>
            <a:off x="8839026" y="3450671"/>
            <a:ext cx="401273" cy="395681"/>
            <a:chOff x="4085439" y="1777068"/>
            <a:chExt cx="401273" cy="395681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7BCBC68-D52D-42B2-BD5B-9D6508BBF506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19BB35F-6522-48AB-99ED-D7ADBB245B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9C03E98-0029-4615-AA42-4B34D8970C8A}"/>
              </a:ext>
            </a:extLst>
          </p:cNvPr>
          <p:cNvGrpSpPr/>
          <p:nvPr/>
        </p:nvGrpSpPr>
        <p:grpSpPr>
          <a:xfrm>
            <a:off x="8825964" y="4190374"/>
            <a:ext cx="401273" cy="395681"/>
            <a:chOff x="4085439" y="1777068"/>
            <a:chExt cx="401273" cy="39568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DB5068B-0064-42C0-B865-3716178A9774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864C31-5BAA-4387-B293-1F4DC9EA2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A0F6DD7-0144-4560-A931-FD591FBCB268}"/>
              </a:ext>
            </a:extLst>
          </p:cNvPr>
          <p:cNvGrpSpPr/>
          <p:nvPr/>
        </p:nvGrpSpPr>
        <p:grpSpPr>
          <a:xfrm>
            <a:off x="11047204" y="1786796"/>
            <a:ext cx="401273" cy="395681"/>
            <a:chOff x="4085439" y="1777068"/>
            <a:chExt cx="401273" cy="395681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9B56BE3-F92A-4A49-994D-1C14B0C6C8D7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2AA7157-59CD-4F66-8B99-A3EE103CBE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254B3DD-E4A3-4189-BAB5-D56CDB667852}"/>
              </a:ext>
            </a:extLst>
          </p:cNvPr>
          <p:cNvGrpSpPr/>
          <p:nvPr/>
        </p:nvGrpSpPr>
        <p:grpSpPr>
          <a:xfrm>
            <a:off x="11047204" y="2513128"/>
            <a:ext cx="401273" cy="395681"/>
            <a:chOff x="4085439" y="1777068"/>
            <a:chExt cx="401273" cy="395681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6C2A35-12EE-4672-8A90-08FCB4753B15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5054A01-7F68-4D08-B34C-E60F784059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B7F826A-1B0A-4B9B-B8E0-11D8E32DFACB}"/>
              </a:ext>
            </a:extLst>
          </p:cNvPr>
          <p:cNvGrpSpPr/>
          <p:nvPr/>
        </p:nvGrpSpPr>
        <p:grpSpPr>
          <a:xfrm>
            <a:off x="11047204" y="3429000"/>
            <a:ext cx="401273" cy="395681"/>
            <a:chOff x="4085439" y="1777068"/>
            <a:chExt cx="401273" cy="395681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09D1FD5-1B46-477B-9A9B-57E7C0F06E35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F6DE52C-4894-43F1-AD1A-01888E0BE3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9" name="Multiplication Sign 58">
            <a:extLst>
              <a:ext uri="{FF2B5EF4-FFF2-40B4-BE49-F238E27FC236}">
                <a16:creationId xmlns:a16="http://schemas.microsoft.com/office/drawing/2014/main" id="{10D16D72-FDC3-4C31-BE1D-FBBA45E618B2}"/>
              </a:ext>
            </a:extLst>
          </p:cNvPr>
          <p:cNvSpPr/>
          <p:nvPr/>
        </p:nvSpPr>
        <p:spPr>
          <a:xfrm>
            <a:off x="4103857" y="5485344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ication Sign 59">
            <a:extLst>
              <a:ext uri="{FF2B5EF4-FFF2-40B4-BE49-F238E27FC236}">
                <a16:creationId xmlns:a16="http://schemas.microsoft.com/office/drawing/2014/main" id="{21BA5413-D003-413C-B2A1-502FE40E4BC5}"/>
              </a:ext>
            </a:extLst>
          </p:cNvPr>
          <p:cNvSpPr/>
          <p:nvPr/>
        </p:nvSpPr>
        <p:spPr>
          <a:xfrm>
            <a:off x="4103858" y="6108331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Multiplication Sign 60">
            <a:extLst>
              <a:ext uri="{FF2B5EF4-FFF2-40B4-BE49-F238E27FC236}">
                <a16:creationId xmlns:a16="http://schemas.microsoft.com/office/drawing/2014/main" id="{42E9B545-C947-4CBC-8870-DD08E982EAC6}"/>
              </a:ext>
            </a:extLst>
          </p:cNvPr>
          <p:cNvSpPr/>
          <p:nvPr/>
        </p:nvSpPr>
        <p:spPr>
          <a:xfrm>
            <a:off x="4103857" y="4856950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EB3AD55-A1C1-40FF-8DAB-A3B52EF71D4A}"/>
              </a:ext>
            </a:extLst>
          </p:cNvPr>
          <p:cNvGrpSpPr/>
          <p:nvPr/>
        </p:nvGrpSpPr>
        <p:grpSpPr>
          <a:xfrm>
            <a:off x="4202174" y="3429000"/>
            <a:ext cx="401273" cy="395681"/>
            <a:chOff x="4085439" y="1777068"/>
            <a:chExt cx="401273" cy="395681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0D37FE7-3B38-4BD4-BEA7-BBCC27DE1820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C5C3408-5332-4673-AA55-FE4E3261F5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F52B4A7-C08A-4F67-ACDF-BB3DD99E6836}"/>
              </a:ext>
            </a:extLst>
          </p:cNvPr>
          <p:cNvGrpSpPr/>
          <p:nvPr/>
        </p:nvGrpSpPr>
        <p:grpSpPr>
          <a:xfrm>
            <a:off x="4202174" y="2513128"/>
            <a:ext cx="401273" cy="395681"/>
            <a:chOff x="4085439" y="1777068"/>
            <a:chExt cx="401273" cy="395681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09C1EF7-FFBB-4DF6-B92C-E1692E8CDF70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44DD4EC-6CFE-4EC5-BC54-3C20926AD0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FDF69BF-6842-41EF-9B0C-928027AE989F}"/>
              </a:ext>
            </a:extLst>
          </p:cNvPr>
          <p:cNvGrpSpPr/>
          <p:nvPr/>
        </p:nvGrpSpPr>
        <p:grpSpPr>
          <a:xfrm>
            <a:off x="4202174" y="1786796"/>
            <a:ext cx="401273" cy="395681"/>
            <a:chOff x="4085439" y="1777068"/>
            <a:chExt cx="401273" cy="395681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C066216-F85E-4881-8156-5EAC3BFF2A65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3C5002F-DDCF-49E7-A2F8-1014F6830E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4" name="Multiplication Sign 73">
            <a:extLst>
              <a:ext uri="{FF2B5EF4-FFF2-40B4-BE49-F238E27FC236}">
                <a16:creationId xmlns:a16="http://schemas.microsoft.com/office/drawing/2014/main" id="{BFBF51E6-7DA2-4DC9-B939-93B06825F504}"/>
              </a:ext>
            </a:extLst>
          </p:cNvPr>
          <p:cNvSpPr/>
          <p:nvPr/>
        </p:nvSpPr>
        <p:spPr>
          <a:xfrm>
            <a:off x="5249819" y="4811875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Multiplication Sign 74">
            <a:extLst>
              <a:ext uri="{FF2B5EF4-FFF2-40B4-BE49-F238E27FC236}">
                <a16:creationId xmlns:a16="http://schemas.microsoft.com/office/drawing/2014/main" id="{92A39D0D-3300-4C1E-9656-7332599611A6}"/>
              </a:ext>
            </a:extLst>
          </p:cNvPr>
          <p:cNvSpPr/>
          <p:nvPr/>
        </p:nvSpPr>
        <p:spPr>
          <a:xfrm>
            <a:off x="6465653" y="4811874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Multiplication Sign 75">
            <a:extLst>
              <a:ext uri="{FF2B5EF4-FFF2-40B4-BE49-F238E27FC236}">
                <a16:creationId xmlns:a16="http://schemas.microsoft.com/office/drawing/2014/main" id="{B9B17CCA-D49F-41C8-925B-A17F730E1DAE}"/>
              </a:ext>
            </a:extLst>
          </p:cNvPr>
          <p:cNvSpPr/>
          <p:nvPr/>
        </p:nvSpPr>
        <p:spPr>
          <a:xfrm>
            <a:off x="7651449" y="4811873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B23201C-1A0A-49DD-A149-AD07922578D5}"/>
              </a:ext>
            </a:extLst>
          </p:cNvPr>
          <p:cNvGrpSpPr/>
          <p:nvPr/>
        </p:nvGrpSpPr>
        <p:grpSpPr>
          <a:xfrm>
            <a:off x="8866305" y="4811873"/>
            <a:ext cx="401273" cy="395681"/>
            <a:chOff x="4085439" y="1777068"/>
            <a:chExt cx="401273" cy="395681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86F921B-08EF-457C-BF3E-378CAE4C0958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1963966-EFB5-4DA5-B79B-E45AEE97B8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2" name="Multiplication Sign 81">
            <a:extLst>
              <a:ext uri="{FF2B5EF4-FFF2-40B4-BE49-F238E27FC236}">
                <a16:creationId xmlns:a16="http://schemas.microsoft.com/office/drawing/2014/main" id="{AF74CC47-2AEE-42E1-9C16-6E7B871B626A}"/>
              </a:ext>
            </a:extLst>
          </p:cNvPr>
          <p:cNvSpPr/>
          <p:nvPr/>
        </p:nvSpPr>
        <p:spPr>
          <a:xfrm>
            <a:off x="6464182" y="1733933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Multiplication Sign 82">
            <a:extLst>
              <a:ext uri="{FF2B5EF4-FFF2-40B4-BE49-F238E27FC236}">
                <a16:creationId xmlns:a16="http://schemas.microsoft.com/office/drawing/2014/main" id="{5E88F266-DAC7-4A9E-9F04-1C6B4AB1D4BF}"/>
              </a:ext>
            </a:extLst>
          </p:cNvPr>
          <p:cNvSpPr/>
          <p:nvPr/>
        </p:nvSpPr>
        <p:spPr>
          <a:xfrm>
            <a:off x="7649978" y="1733932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Multiplication Sign 83">
            <a:extLst>
              <a:ext uri="{FF2B5EF4-FFF2-40B4-BE49-F238E27FC236}">
                <a16:creationId xmlns:a16="http://schemas.microsoft.com/office/drawing/2014/main" id="{AAD6DDE7-7A63-4654-8013-8C9F77AC8999}"/>
              </a:ext>
            </a:extLst>
          </p:cNvPr>
          <p:cNvSpPr/>
          <p:nvPr/>
        </p:nvSpPr>
        <p:spPr>
          <a:xfrm>
            <a:off x="6477096" y="2460265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ication Sign 84">
            <a:extLst>
              <a:ext uri="{FF2B5EF4-FFF2-40B4-BE49-F238E27FC236}">
                <a16:creationId xmlns:a16="http://schemas.microsoft.com/office/drawing/2014/main" id="{29678C2B-39B2-4E1A-B9D5-211BC27C4BFE}"/>
              </a:ext>
            </a:extLst>
          </p:cNvPr>
          <p:cNvSpPr/>
          <p:nvPr/>
        </p:nvSpPr>
        <p:spPr>
          <a:xfrm>
            <a:off x="7662892" y="2460264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ication Sign 85">
            <a:extLst>
              <a:ext uri="{FF2B5EF4-FFF2-40B4-BE49-F238E27FC236}">
                <a16:creationId xmlns:a16="http://schemas.microsoft.com/office/drawing/2014/main" id="{C36CE37A-DEAD-4A30-B8DD-6371B7BEDE7D}"/>
              </a:ext>
            </a:extLst>
          </p:cNvPr>
          <p:cNvSpPr/>
          <p:nvPr/>
        </p:nvSpPr>
        <p:spPr>
          <a:xfrm>
            <a:off x="6464182" y="3308238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Multiplication Sign 86">
            <a:extLst>
              <a:ext uri="{FF2B5EF4-FFF2-40B4-BE49-F238E27FC236}">
                <a16:creationId xmlns:a16="http://schemas.microsoft.com/office/drawing/2014/main" id="{F6959253-80BC-4FBD-B48F-4DD30359F52D}"/>
              </a:ext>
            </a:extLst>
          </p:cNvPr>
          <p:cNvSpPr/>
          <p:nvPr/>
        </p:nvSpPr>
        <p:spPr>
          <a:xfrm>
            <a:off x="7649978" y="3308237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Multiplication Sign 87">
            <a:extLst>
              <a:ext uri="{FF2B5EF4-FFF2-40B4-BE49-F238E27FC236}">
                <a16:creationId xmlns:a16="http://schemas.microsoft.com/office/drawing/2014/main" id="{05A22A95-4476-4577-813B-FAF9430BCD51}"/>
              </a:ext>
            </a:extLst>
          </p:cNvPr>
          <p:cNvSpPr/>
          <p:nvPr/>
        </p:nvSpPr>
        <p:spPr>
          <a:xfrm>
            <a:off x="6477096" y="4060054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Multiplication Sign 88">
            <a:extLst>
              <a:ext uri="{FF2B5EF4-FFF2-40B4-BE49-F238E27FC236}">
                <a16:creationId xmlns:a16="http://schemas.microsoft.com/office/drawing/2014/main" id="{816FE653-988C-45E5-8A19-EA77B2034FEB}"/>
              </a:ext>
            </a:extLst>
          </p:cNvPr>
          <p:cNvSpPr/>
          <p:nvPr/>
        </p:nvSpPr>
        <p:spPr>
          <a:xfrm>
            <a:off x="7662892" y="4060053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Multiplication Sign 89">
            <a:extLst>
              <a:ext uri="{FF2B5EF4-FFF2-40B4-BE49-F238E27FC236}">
                <a16:creationId xmlns:a16="http://schemas.microsoft.com/office/drawing/2014/main" id="{EBAF6ACD-8D0A-4805-9FBD-503393ECAD63}"/>
              </a:ext>
            </a:extLst>
          </p:cNvPr>
          <p:cNvSpPr/>
          <p:nvPr/>
        </p:nvSpPr>
        <p:spPr>
          <a:xfrm>
            <a:off x="5236757" y="5512319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58F3D77-E4AC-4FF1-8F4F-5AB119BD8B0A}"/>
              </a:ext>
            </a:extLst>
          </p:cNvPr>
          <p:cNvGrpSpPr/>
          <p:nvPr/>
        </p:nvGrpSpPr>
        <p:grpSpPr>
          <a:xfrm>
            <a:off x="6530447" y="5586852"/>
            <a:ext cx="401273" cy="395681"/>
            <a:chOff x="4085439" y="1777068"/>
            <a:chExt cx="401273" cy="395681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6C9694A-3E96-4C7C-85C5-69765139A575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BA5CA12-0F61-487B-88D2-650413B2E9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3ED0EA9-4278-458B-9020-C562E6761D82}"/>
              </a:ext>
            </a:extLst>
          </p:cNvPr>
          <p:cNvGrpSpPr/>
          <p:nvPr/>
        </p:nvGrpSpPr>
        <p:grpSpPr>
          <a:xfrm>
            <a:off x="7756682" y="5586851"/>
            <a:ext cx="401273" cy="395681"/>
            <a:chOff x="4085439" y="1777068"/>
            <a:chExt cx="401273" cy="395681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045FE34-BEC2-42E4-936A-A268289C8BFC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1AB30E5-6E64-4467-97D6-D4210EBF5F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AEE7D42-76AD-4EFC-8707-BAD073C555EF}"/>
              </a:ext>
            </a:extLst>
          </p:cNvPr>
          <p:cNvGrpSpPr/>
          <p:nvPr/>
        </p:nvGrpSpPr>
        <p:grpSpPr>
          <a:xfrm>
            <a:off x="6526346" y="6254784"/>
            <a:ext cx="401273" cy="395681"/>
            <a:chOff x="4085439" y="1777068"/>
            <a:chExt cx="401273" cy="395681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DB9E858-909A-4ED7-8E17-341DEE3CE59A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1000362-C63E-4410-83C0-091CA4D7F7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59EEED2-A417-48B1-9041-F43626361DA1}"/>
              </a:ext>
            </a:extLst>
          </p:cNvPr>
          <p:cNvGrpSpPr/>
          <p:nvPr/>
        </p:nvGrpSpPr>
        <p:grpSpPr>
          <a:xfrm>
            <a:off x="7752581" y="6254783"/>
            <a:ext cx="401273" cy="395681"/>
            <a:chOff x="4085439" y="1777068"/>
            <a:chExt cx="401273" cy="395681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8AD2090-AC7C-4AC7-A284-103FBD3D831B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2098C513-44E9-4A47-AC5E-94FABCE3A5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4" name="Multiplication Sign 103">
            <a:extLst>
              <a:ext uri="{FF2B5EF4-FFF2-40B4-BE49-F238E27FC236}">
                <a16:creationId xmlns:a16="http://schemas.microsoft.com/office/drawing/2014/main" id="{D448B2F5-DE3F-4546-8826-485556DEABBC}"/>
              </a:ext>
            </a:extLst>
          </p:cNvPr>
          <p:cNvSpPr/>
          <p:nvPr/>
        </p:nvSpPr>
        <p:spPr>
          <a:xfrm>
            <a:off x="8759601" y="5550851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ultiplication Sign 104">
            <a:extLst>
              <a:ext uri="{FF2B5EF4-FFF2-40B4-BE49-F238E27FC236}">
                <a16:creationId xmlns:a16="http://schemas.microsoft.com/office/drawing/2014/main" id="{28E6C7DA-8040-4C3C-AA3A-8C086A6B27B6}"/>
              </a:ext>
            </a:extLst>
          </p:cNvPr>
          <p:cNvSpPr/>
          <p:nvPr/>
        </p:nvSpPr>
        <p:spPr>
          <a:xfrm>
            <a:off x="8719260" y="6180248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Multiplication Sign 105">
            <a:extLst>
              <a:ext uri="{FF2B5EF4-FFF2-40B4-BE49-F238E27FC236}">
                <a16:creationId xmlns:a16="http://schemas.microsoft.com/office/drawing/2014/main" id="{6557A354-0DCC-4082-80C1-562914F68FDE}"/>
              </a:ext>
            </a:extLst>
          </p:cNvPr>
          <p:cNvSpPr/>
          <p:nvPr/>
        </p:nvSpPr>
        <p:spPr>
          <a:xfrm>
            <a:off x="5249819" y="6180248"/>
            <a:ext cx="507977" cy="54474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D510296-53B0-4962-82BC-AC05612711A3}"/>
              </a:ext>
            </a:extLst>
          </p:cNvPr>
          <p:cNvGrpSpPr/>
          <p:nvPr/>
        </p:nvGrpSpPr>
        <p:grpSpPr>
          <a:xfrm>
            <a:off x="4202174" y="4134586"/>
            <a:ext cx="401273" cy="395681"/>
            <a:chOff x="4085439" y="1777068"/>
            <a:chExt cx="401273" cy="395681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078C18B-9F7C-42C2-82A4-1D703A555C08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C12B92B-065D-42FE-9CAB-4A74A428CE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61FAD03-19EB-4C70-852B-CCE366C093CE}"/>
              </a:ext>
            </a:extLst>
          </p:cNvPr>
          <p:cNvGrpSpPr/>
          <p:nvPr/>
        </p:nvGrpSpPr>
        <p:grpSpPr>
          <a:xfrm>
            <a:off x="5335436" y="4120437"/>
            <a:ext cx="401273" cy="395681"/>
            <a:chOff x="4085439" y="1777068"/>
            <a:chExt cx="401273" cy="39568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C87CC94-4EAE-4B7A-8953-1A6C96D67473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3617D4B-CE62-4927-929F-B2970734A5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464E710-9599-4927-9491-692AE21BD7BA}"/>
              </a:ext>
            </a:extLst>
          </p:cNvPr>
          <p:cNvGrpSpPr/>
          <p:nvPr/>
        </p:nvGrpSpPr>
        <p:grpSpPr>
          <a:xfrm>
            <a:off x="11047204" y="4209121"/>
            <a:ext cx="401273" cy="395681"/>
            <a:chOff x="4085439" y="1777068"/>
            <a:chExt cx="401273" cy="395681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AEAEC4D0-5145-41D0-A9BB-2872C1515921}"/>
                </a:ext>
              </a:extLst>
            </p:cNvPr>
            <p:cNvCxnSpPr/>
            <p:nvPr/>
          </p:nvCxnSpPr>
          <p:spPr>
            <a:xfrm>
              <a:off x="4085439" y="1996580"/>
              <a:ext cx="134223" cy="176169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7A7269F-1B57-4181-8F2F-685F5F008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1274" y="1777068"/>
              <a:ext cx="275438" cy="395681"/>
            </a:xfrm>
            <a:prstGeom prst="line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CAE7822-01F3-4E00-8778-B31339E7DD97}"/>
              </a:ext>
            </a:extLst>
          </p:cNvPr>
          <p:cNvSpPr txBox="1"/>
          <p:nvPr/>
        </p:nvSpPr>
        <p:spPr>
          <a:xfrm>
            <a:off x="3874198" y="278597"/>
            <a:ext cx="461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Chicago </a:t>
            </a:r>
            <a:r>
              <a:rPr lang="en-US" dirty="0" err="1"/>
              <a:t>Micromobility</a:t>
            </a:r>
            <a:r>
              <a:rPr lang="en-US" dirty="0"/>
              <a:t> Regulations</a:t>
            </a:r>
          </a:p>
        </p:txBody>
      </p:sp>
    </p:spTree>
    <p:extLst>
      <p:ext uri="{BB962C8B-B14F-4D97-AF65-F5344CB8AC3E}">
        <p14:creationId xmlns:p14="http://schemas.microsoft.com/office/powerpoint/2010/main" val="159055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126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O'Malley</dc:creator>
  <cp:lastModifiedBy>Wiedel, Sean</cp:lastModifiedBy>
  <cp:revision>13</cp:revision>
  <dcterms:created xsi:type="dcterms:W3CDTF">2018-11-08T21:23:21Z</dcterms:created>
  <dcterms:modified xsi:type="dcterms:W3CDTF">2019-04-29T14:17:34Z</dcterms:modified>
</cp:coreProperties>
</file>